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1" autoAdjust="0"/>
    <p:restoredTop sz="94671" autoAdjust="0"/>
  </p:normalViewPr>
  <p:slideViewPr>
    <p:cSldViewPr>
      <p:cViewPr varScale="1">
        <p:scale>
          <a:sx n="67" d="100"/>
          <a:sy n="67" d="100"/>
        </p:scale>
        <p:origin x="-606" y="-108"/>
      </p:cViewPr>
      <p:guideLst>
        <p:guide orient="horz" pos="2160"/>
        <p:guide pos="2880"/>
      </p:guideLst>
    </p:cSldViewPr>
  </p:slideViewPr>
  <p:outlineViewPr>
    <p:cViewPr>
      <p:scale>
        <a:sx n="33" d="100"/>
        <a:sy n="33" d="100"/>
      </p:scale>
      <p:origin x="54" y="4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97A1F5-7AD5-44A9-8064-30138BAEA6D9}" type="datetimeFigureOut">
              <a:rPr lang="en-IE" smtClean="0"/>
              <a:t>07/03/2013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FDC2DF9-9BE6-4BD5-8493-80513E03CE0F}" type="slidenum">
              <a:rPr lang="en-IE" smtClean="0"/>
              <a:t>‹#›</a:t>
            </a:fld>
            <a:endParaRPr lang="en-IE"/>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7A1F5-7AD5-44A9-8064-30138BAEA6D9}" type="datetimeFigureOut">
              <a:rPr lang="en-IE" smtClean="0"/>
              <a:t>07/03/2013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FDC2DF9-9BE6-4BD5-8493-80513E03CE0F}"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7A1F5-7AD5-44A9-8064-30138BAEA6D9}" type="datetimeFigureOut">
              <a:rPr lang="en-IE" smtClean="0"/>
              <a:t>07/03/2013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FDC2DF9-9BE6-4BD5-8493-80513E03CE0F}" type="slidenum">
              <a:rPr lang="en-IE" smtClean="0"/>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7A1F5-7AD5-44A9-8064-30138BAEA6D9}" type="datetimeFigureOut">
              <a:rPr lang="en-IE" smtClean="0"/>
              <a:t>07/03/2013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FDC2DF9-9BE6-4BD5-8493-80513E03CE0F}" type="slidenum">
              <a:rPr lang="en-IE" smtClean="0"/>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97A1F5-7AD5-44A9-8064-30138BAEA6D9}" type="datetimeFigureOut">
              <a:rPr lang="en-IE" smtClean="0"/>
              <a:t>07/03/2013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FDC2DF9-9BE6-4BD5-8493-80513E03CE0F}" type="slidenum">
              <a:rPr lang="en-IE" smtClean="0"/>
              <a:t>‹#›</a:t>
            </a:fld>
            <a:endParaRPr lang="en-IE"/>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97A1F5-7AD5-44A9-8064-30138BAEA6D9}" type="datetimeFigureOut">
              <a:rPr lang="en-IE" smtClean="0"/>
              <a:t>07/03/2013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FDC2DF9-9BE6-4BD5-8493-80513E03CE0F}" type="slidenum">
              <a:rPr lang="en-IE" smtClean="0"/>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97A1F5-7AD5-44A9-8064-30138BAEA6D9}" type="datetimeFigureOut">
              <a:rPr lang="en-IE" smtClean="0"/>
              <a:t>07/03/2013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FDC2DF9-9BE6-4BD5-8493-80513E03CE0F}" type="slidenum">
              <a:rPr lang="en-IE" smtClean="0"/>
              <a:t>‹#›</a:t>
            </a:fld>
            <a:endParaRPr lang="en-IE"/>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97A1F5-7AD5-44A9-8064-30138BAEA6D9}" type="datetimeFigureOut">
              <a:rPr lang="en-IE" smtClean="0"/>
              <a:t>07/03/2013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FDC2DF9-9BE6-4BD5-8493-80513E03CE0F}" type="slidenum">
              <a:rPr lang="en-IE" smtClean="0"/>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7A1F5-7AD5-44A9-8064-30138BAEA6D9}" type="datetimeFigureOut">
              <a:rPr lang="en-IE" smtClean="0"/>
              <a:t>07/03/2013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FDC2DF9-9BE6-4BD5-8493-80513E03CE0F}"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7A1F5-7AD5-44A9-8064-30138BAEA6D9}" type="datetimeFigureOut">
              <a:rPr lang="en-IE" smtClean="0"/>
              <a:t>07/03/2013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FDC2DF9-9BE6-4BD5-8493-80513E03CE0F}" type="slidenum">
              <a:rPr lang="en-IE" smtClean="0"/>
              <a:t>‹#›</a:t>
            </a:fld>
            <a:endParaRPr lang="en-IE"/>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7A1F5-7AD5-44A9-8064-30138BAEA6D9}" type="datetimeFigureOut">
              <a:rPr lang="en-IE" smtClean="0"/>
              <a:t>07/03/2013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FDC2DF9-9BE6-4BD5-8493-80513E03CE0F}" type="slidenum">
              <a:rPr lang="en-IE" smtClean="0"/>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B97A1F5-7AD5-44A9-8064-30138BAEA6D9}" type="datetimeFigureOut">
              <a:rPr lang="en-IE" smtClean="0"/>
              <a:t>07/03/2013</a:t>
            </a:fld>
            <a:endParaRPr lang="en-IE"/>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IE"/>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AFDC2DF9-9BE6-4BD5-8493-80513E03CE0F}" type="slidenum">
              <a:rPr lang="en-IE" smtClean="0"/>
              <a:t>‹#›</a:t>
            </a:fld>
            <a:endParaRPr lang="en-IE"/>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White_blood_cell" TargetMode="External"/><Relationship Id="rId7" Type="http://schemas.openxmlformats.org/officeDocument/2006/relationships/image" Target="../media/image7.png"/><Relationship Id="rId2" Type="http://schemas.openxmlformats.org/officeDocument/2006/relationships/hyperlink" Target="http://en.wikipedia.org/wiki/Red_blood_cell"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en.wikipedia.org/wiki/Platele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332656"/>
            <a:ext cx="8784976" cy="2952328"/>
          </a:xfrm>
        </p:spPr>
        <p:txBody>
          <a:bodyPr>
            <a:normAutofit/>
          </a:bodyPr>
          <a:lstStyle/>
          <a:p>
            <a:r>
              <a:rPr lang="en-IE" sz="9600" dirty="0">
                <a:solidFill>
                  <a:schemeClr val="accent6">
                    <a:lumMod val="50000"/>
                  </a:schemeClr>
                </a:solidFill>
              </a:rPr>
              <a:t>The</a:t>
            </a:r>
            <a:r>
              <a:rPr lang="en-IE" sz="9600" dirty="0" smtClean="0"/>
              <a:t> </a:t>
            </a:r>
            <a:r>
              <a:rPr lang="en-IE" sz="9600" dirty="0" smtClean="0">
                <a:solidFill>
                  <a:schemeClr val="accent6">
                    <a:lumMod val="50000"/>
                  </a:schemeClr>
                </a:solidFill>
              </a:rPr>
              <a:t>Heart</a:t>
            </a:r>
            <a:r>
              <a:rPr lang="en-IE" sz="9600" dirty="0" smtClean="0"/>
              <a:t> </a:t>
            </a:r>
            <a:endParaRPr lang="en-IE" sz="9600" dirty="0"/>
          </a:p>
        </p:txBody>
      </p:sp>
      <p:sp>
        <p:nvSpPr>
          <p:cNvPr id="3" name="Subtitle 2"/>
          <p:cNvSpPr>
            <a:spLocks noGrp="1"/>
          </p:cNvSpPr>
          <p:nvPr>
            <p:ph type="subTitle" idx="1"/>
          </p:nvPr>
        </p:nvSpPr>
        <p:spPr>
          <a:xfrm>
            <a:off x="1187624" y="6844177"/>
            <a:ext cx="6984776" cy="2880320"/>
          </a:xfrm>
        </p:spPr>
        <p:txBody>
          <a:bodyPr>
            <a:normAutofit/>
          </a:bodyPr>
          <a:lstStyle/>
          <a:p>
            <a:endParaRPr lang="en-IE" dirty="0"/>
          </a:p>
        </p:txBody>
      </p:sp>
      <p:pic>
        <p:nvPicPr>
          <p:cNvPr id="1026" name="Picture 2" descr="C:\Users\11ccreghan\AppData\Local\Microsoft\Windows\Temporary Internet Files\Content.IE5\TNNUIYXC\MC90043874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5646" y="3062659"/>
            <a:ext cx="3168352"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7" descr="data:image/jpeg;base64,/9j/4AAQSkZJRgABAQAAAQABAAD/2wCEAAkGBwgHBhQUBxQVFRUVGSAZGRcYFBkcHBwbFh0XKygWISIkIigoJCMxHCAcIj0tJTUtLjowIyszQjMsNyguMi4BCgoKDg0OGRAQGywlICMwNTc0NzQ3LSw1MDcsNC4sNDc0KywtLCwyLDIrNSw0LDcsLDE0NzAtMCwvLCwsNDcsNP/AABEIALAAsAMBEQACEQEDEQH/xAAcAAEBAQEBAAMBAAAAAAAAAAAABwYFBAIDCAH/xAA5EAACAQIDAwkGBAcBAAAAAAAAAQIDBAUGESFRYQcSEzFBkaGxwSIjMnGBohUkgtFCUmJykrLwwv/EABsBAQACAwEBAAAAAAAAAAAAAAAEBQMGBwIB/8QANBEBAAEDAwAGCAUFAQAAAAAAAAECAwQFETESISJBYYEGE1FxkcHR4RQyobHwJDNCovEj/9oADAMBAAIRAxEAPwC4gAAAAAAAAAAAAAAAAAAAAAAAAAAAAAAAAAAAAAAAAAAAAAAAAAAAAABwsyZswvL0PzcudN9VOO2T+e5fMw3b9FvnlZ4Gk5GbPYjan2zx902xblLxq8elio0I8Pal3tehX15tdXHU27G9GsW113N65+EfCPqzN1jWK3b/ADNerLg6ktO7XQjzcrnmZXNvCxrf5LdMeUPPTu7qnLWnUmnvU5L1PMVTHey1WbdUbTTHwh2MOzlmDD37qvOS3VPbXjt8TLTkXKe9Av6NhXubcR7ur9upuMvcp9tczUMbh0T7KkW3H6rrXj9CZazYnqrjZrWd6MXKI6WPV0vCefKe/wDTzUGjVp16SlRalFrVNPVNE6JiY3hq1dFVFU01RtMPmfXkA+FarToUnKs1GKWrbeiSPkzERvL1RRVXVFNMbzKfZh5T7a3m4YJDpX21JNqP0XW/D6kG7mxHVRG7acH0YuVx0siro+Ec+c936sPiOcswYg/e15xW6m+YvDb4kOrIuVd7ZbGjYVni3E+/r/fqcepd3VSWtSpNve5yfqYpqme9Pps26Y2imPhD0WuNYraP8tXqx4KpLTu10PUXK44mWK5hY1z89umfKGmwnlLxqzel8o148fZl3paeBIoza6eetTZPo1i3eu3vRPxj4T9VJy3mvC8ww/KS5s1105bJL5b18iwtX6LnHLUc/ScjCn/0jen2xx9ndMysAAAABieUDOn4JDocN0deS2vspp9vGW5EPJyfV9mnlseiaL+Kn1138kf7fb2o7VqVK1RyrNyk9rberb3tlVM79ct/ppppiKaY2iHwPj6AAAADRZRzbeZbuNI6zot+1T1+6O5+ZIsZFVqfBU6ppNrOp34rjifr4LfhmIW2KWUatlLnQktU/R7mXFFcVxvDnGRj3Me5Nu5G0wYniFthdlKrey5sIrVv0W9iuuKI3kx8e5kXIt243mUQzdm28zJcaS1hRT9mnr90t78inv5FV2fB0fS9JtYNO/Nc8z9PBnSOtgAAAAfOlUqUaqlRbjJbU09GnvTPsTMdcPlVNNUTTVG8SsXJ/nT8bh0OJaKvFbH2VEu3hLei1xsn1nZq5aBrei/hJ9da/JP+v29jbExrgAA5OaMZhgOC1K09rS0it8n1IxXrnq6JqTtOw5y8im1HE8+7vfn64r1rq4lO5k5Tk9ZN9bbKOZmZ3l1K3bpt0xRRG0Rw+s+PYAAAAAADV8nuZpYDinMuH7iq0pavZGXZP0fD5ErFverq2niVHrmmRmWenRHbp48Y9n0+5yhZmlj2Kcy3fuaTajo9kn21PRcPmMm96yraOIfdD0yMOz0q47dXPh4fX7MoRV2AAAAAAA+y2uK1rcRnbScZxesWutNH2JmJ3h4uW6blM0VxvE8v0DlfGYY9gtOtDY2tJLdJdaLyzc9ZRFTluo4c4mRVanu493c6xlQQCU8sWIupf0aEHshFzkuMti7kn3srM6vtRS3f0VxoptV3p5mdo8vv+ydEBtgAAAAAAAAAAAAAAAAAAAFF5HcRdO/rUJvZOKnFcY7H3pruJ+DX1zS1P0qxom3RejmJ2nz+/wC6rFm0gAhPKNWlWzjX538PNivkor9ylyp3uy6ZoNEU4Fvbv3n9WaI63AAAAAAAAAAAAAAAAAAAA0vJzWlRzjQ5v8XOi/k4v9iRiztdhT69RFWBc37tp/Vdi6c0AIJn9aZxuf7l/rEpMn+7U6fok/0Fr3fOWfMC0AAAAAAAAAAAAAAAAAAAA0GQFrnG2/uf+sjPjf3aVXrc/wBBd93zhey7cwAIdym0OgzhV/rUZd609Cmy42uy6T6PXOngUeG8MqRl0AAAAAAAAAAAAAAAAAAABquTKh0+cKX9ClLuWnqScSN7sKT0hudDAr8doXEuXNwCT8sln0eJUKqWycHF/ODXpLwKzOp7US3j0Uvb2rlv2TE/H/ieEBtYAAAAAAAAAAAAAAAAAAAFE5G7PpMSr1WtkIKK+c235R8Sfg09qamqeld7a1bte2Zn4f8AVXLNo4BmeUTCXi2WJqmtZ0/eR/Trqv8AHUj5Vvp258FzoWX+HzKZnirqnz+6FFK6UAAAAAAAAAAAAAAAAAAABdeTvCXhOWIKotJ1PeS/Vpov8dC6xbfQtx4uaa7l/iMyqY4p6o8vu0xIU4AAhOfsvfgGNvoV7qrrKnw3w+ja+jRS5Nn1dfVxLpei6h+Mx+1+anqn5T5s0R1wAAAAAAAAAAAAAAAAAGlyDl78fxtdMtaVLSVTjuh9Wu5Mk41n1lfXxCn1vUPweP2fzVdUfOfJdi5c0AAADlZlwO2zBhUqVzs7Yy02xkuqX/dhju2ouU9GU3T86vDvRdo849sIJimHXWE30qV9Hmzi9u5/1LemUldE0T0ZdPxsi3kW4u253if58XkPDOAAAAAAAAAAAAAAAevCsNusWv40rGPOnLuS/me5I90UTXV0YYMnJt41qbtydoj+fFe8tYHbZfwqNK229spabZSfXJ/91F3atRbp6MOYahnV5l6btflHsh1TIhAAAAAz2ccrW2ZbLR6Rqw+Cf/l8DBfsRdjxWulapXg3PbTPMfOPFDsQsbnDbyVO9i4zi9qfmuBTVUzTO0uk2L9u/bi5bneJeY8soAAAAAAAAAAAAHpw6xucSvI07KLlOT2Jeb3I9U0zVO0MV+/bsW5uXJ2iFxydla3y1ZaLSVWfxz0+1cC5sWItR4ubarqledc34pjiP53tCZ1UAAAAAAAz+bsrWmZLPSp7NWPwVNOrg96MF+xF2PFaaXqlzBubx10zzH870RxfC7zB750sQjzZLua/mT7UU9dFVE7VOj4uVaybcXLU7w8R4SAAAAAAAAAAA9uEYXeYxfKlh8edJ9yX8zfYj3RRVXO1KPlZVrGtzcuztH84W/KOVrTLVnpT9qrL46mm18FuRcWLEWo8XONU1S5nXN56qY4j+d7vmdVgAAAAAAAADk5jy/Y5hseZeravhmvii96/YxXbVNyNpTsDUL2Fc6duffHdKIZky/e5dvujvVqnq4TXVJLtXHq2FPdtVW52l0fA1C1m2+nb7uY74ckxJwAAAAAAAB1st5fvcxX3R2S0S0c5vqin2vj17DLatVXJ2hBz9QtYVvp3O/iO+Vvy5l+xy9Y9HZLa/im/ik97/YuLVqm3G0OcZ+oXs2507k+6O6HWMqCAAAAAAAAAAADx4thlni9k6V/FSg+9Pen2M8V0U1xtUkY2TdxrkXLU7TCJ5vyld5buNXrOjJ+zU0+2W5+ZUX8eq1Pg6Lper2s6nbiuOY+ngzhHWwAAAAAGjyhlG7zJcarWFGL9qpp9sd78iRYx6rs+Cp1TV7WDTtzXPEfXwWzCsMs8IslSsIqMF4ve32st6KKaI2pc5ycm7k3JuXZ3mXsPbAAAAAAAAAAAAAAA+q6t6N3byhcxUoyWji1qmj5MRMbS927lVuqK6J2mEbztketgTdWw1nQ1/VT4PeuPfvKnIxZt9qnh0DSNcoy9rV3qr/Sfd4+HwY0iNgAAADZZJyPWx1qriGsKGv6qnBblx7t5Lx8Wbnaq4a/q+uUYm9q111/pH38Pislrb0bS3jC2ioxitFFLRJFtEREbQ5/cuVXKprrneZfafXgAAAAAAAAAAAAAAAAfyUYzi1Nap7Gn5B9iZid4SbPeQpWHOr4KtafXOmuuHGO+PDs8qzIxej2qOG8aNr0XdrGRPa7p9vv8f3T4gNqAKDkTIUr7m18bWlPrhTfXPjLdHh2+c/Gxel2q+Gq6zr0Wt7GPPa759nu8f2VmMYwilBaJbEl5Fm0eZmZ3l/Q+AAAAAAAAAAAAAAAAAAAATHPuQviuMCjxnSS+6K9CuycX/KhuWi69xYyZ91Xyn6mQchfDcY7HjCk190l6DGxf8qzWte5sY0++r5R9VOLFpoAAAAAAAAAAAAAAAAAAAAAAAAAAAAAAAAAAAAAAAAAAAAAAAAAAAAAAAAAAAAAH/9k="/>
          <p:cNvSpPr>
            <a:spLocks noChangeAspect="1" noChangeArrowheads="1"/>
          </p:cNvSpPr>
          <p:nvPr/>
        </p:nvSpPr>
        <p:spPr bwMode="auto">
          <a:xfrm>
            <a:off x="0" y="-155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087235"/>
            <a:ext cx="3620616" cy="3078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41568"/>
      </p:ext>
    </p:extLst>
  </p:cSld>
  <p:clrMapOvr>
    <a:masterClrMapping/>
  </p:clrMapOvr>
  <mc:AlternateContent xmlns:mc="http://schemas.openxmlformats.org/markup-compatibility/2006" xmlns:p14="http://schemas.microsoft.com/office/powerpoint/2010/main">
    <mc:Choice Requires="p14">
      <p:transition spd="slow" p14:dur="9000">
        <p14:honeycomb/>
        <p:sndAc>
          <p:stSnd>
            <p:snd r:embed="rId2" name="whoosh.wav"/>
          </p:stSnd>
        </p:sndAc>
      </p:transition>
    </mc:Choice>
    <mc:Fallback xmlns="">
      <p:transition spd="slow">
        <p:fade/>
        <p:sndAc>
          <p:stSnd>
            <p:snd r:embed="rId5"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down)">
                                      <p:cBhvr>
                                        <p:cTn id="11" dur="580">
                                          <p:stCondLst>
                                            <p:cond delay="0"/>
                                          </p:stCondLst>
                                        </p:cTn>
                                        <p:tgtEl>
                                          <p:spTgt spid="1026"/>
                                        </p:tgtEl>
                                      </p:cBhvr>
                                    </p:animEffect>
                                    <p:anim calcmode="lin" valueType="num">
                                      <p:cBhvr>
                                        <p:cTn id="12"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7" dur="26">
                                          <p:stCondLst>
                                            <p:cond delay="650"/>
                                          </p:stCondLst>
                                        </p:cTn>
                                        <p:tgtEl>
                                          <p:spTgt spid="1026"/>
                                        </p:tgtEl>
                                      </p:cBhvr>
                                      <p:to x="100000" y="60000"/>
                                    </p:animScale>
                                    <p:animScale>
                                      <p:cBhvr>
                                        <p:cTn id="18" dur="166" decel="50000">
                                          <p:stCondLst>
                                            <p:cond delay="676"/>
                                          </p:stCondLst>
                                        </p:cTn>
                                        <p:tgtEl>
                                          <p:spTgt spid="1026"/>
                                        </p:tgtEl>
                                      </p:cBhvr>
                                      <p:to x="100000" y="100000"/>
                                    </p:animScale>
                                    <p:animScale>
                                      <p:cBhvr>
                                        <p:cTn id="19" dur="26">
                                          <p:stCondLst>
                                            <p:cond delay="1312"/>
                                          </p:stCondLst>
                                        </p:cTn>
                                        <p:tgtEl>
                                          <p:spTgt spid="1026"/>
                                        </p:tgtEl>
                                      </p:cBhvr>
                                      <p:to x="100000" y="80000"/>
                                    </p:animScale>
                                    <p:animScale>
                                      <p:cBhvr>
                                        <p:cTn id="20" dur="166" decel="50000">
                                          <p:stCondLst>
                                            <p:cond delay="1338"/>
                                          </p:stCondLst>
                                        </p:cTn>
                                        <p:tgtEl>
                                          <p:spTgt spid="1026"/>
                                        </p:tgtEl>
                                      </p:cBhvr>
                                      <p:to x="100000" y="100000"/>
                                    </p:animScale>
                                    <p:animScale>
                                      <p:cBhvr>
                                        <p:cTn id="21" dur="26">
                                          <p:stCondLst>
                                            <p:cond delay="1642"/>
                                          </p:stCondLst>
                                        </p:cTn>
                                        <p:tgtEl>
                                          <p:spTgt spid="1026"/>
                                        </p:tgtEl>
                                      </p:cBhvr>
                                      <p:to x="100000" y="90000"/>
                                    </p:animScale>
                                    <p:animScale>
                                      <p:cBhvr>
                                        <p:cTn id="22" dur="166" decel="50000">
                                          <p:stCondLst>
                                            <p:cond delay="1668"/>
                                          </p:stCondLst>
                                        </p:cTn>
                                        <p:tgtEl>
                                          <p:spTgt spid="1026"/>
                                        </p:tgtEl>
                                      </p:cBhvr>
                                      <p:to x="100000" y="100000"/>
                                    </p:animScale>
                                    <p:animScale>
                                      <p:cBhvr>
                                        <p:cTn id="23" dur="26">
                                          <p:stCondLst>
                                            <p:cond delay="1808"/>
                                          </p:stCondLst>
                                        </p:cTn>
                                        <p:tgtEl>
                                          <p:spTgt spid="1026"/>
                                        </p:tgtEl>
                                      </p:cBhvr>
                                      <p:to x="100000" y="95000"/>
                                    </p:animScale>
                                    <p:animScale>
                                      <p:cBhvr>
                                        <p:cTn id="24" dur="166" decel="50000">
                                          <p:stCondLst>
                                            <p:cond delay="1834"/>
                                          </p:stCondLst>
                                        </p:cTn>
                                        <p:tgtEl>
                                          <p:spTgt spid="102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animEffect transition="in" filter="wipe(down)">
                                      <p:cBhvr>
                                        <p:cTn id="29" dur="580">
                                          <p:stCondLst>
                                            <p:cond delay="0"/>
                                          </p:stCondLst>
                                        </p:cTn>
                                        <p:tgtEl>
                                          <p:spTgt spid="1032"/>
                                        </p:tgtEl>
                                      </p:cBhvr>
                                    </p:animEffect>
                                    <p:anim calcmode="lin" valueType="num">
                                      <p:cBhvr>
                                        <p:cTn id="30" dur="1822" tmFilter="0,0; 0.14,0.36; 0.43,0.73; 0.71,0.91; 1.0,1.0">
                                          <p:stCondLst>
                                            <p:cond delay="0"/>
                                          </p:stCondLst>
                                        </p:cTn>
                                        <p:tgtEl>
                                          <p:spTgt spid="103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3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3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3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32"/>
                                        </p:tgtEl>
                                        <p:attrNameLst>
                                          <p:attrName>ppt_y</p:attrName>
                                        </p:attrNameLst>
                                      </p:cBhvr>
                                      <p:tavLst>
                                        <p:tav tm="0" fmla="#ppt_y-sin(pi*$)/81">
                                          <p:val>
                                            <p:fltVal val="0"/>
                                          </p:val>
                                        </p:tav>
                                        <p:tav tm="100000">
                                          <p:val>
                                            <p:fltVal val="1"/>
                                          </p:val>
                                        </p:tav>
                                      </p:tavLst>
                                    </p:anim>
                                    <p:animScale>
                                      <p:cBhvr>
                                        <p:cTn id="35" dur="26">
                                          <p:stCondLst>
                                            <p:cond delay="650"/>
                                          </p:stCondLst>
                                        </p:cTn>
                                        <p:tgtEl>
                                          <p:spTgt spid="1032"/>
                                        </p:tgtEl>
                                      </p:cBhvr>
                                      <p:to x="100000" y="60000"/>
                                    </p:animScale>
                                    <p:animScale>
                                      <p:cBhvr>
                                        <p:cTn id="36" dur="166" decel="50000">
                                          <p:stCondLst>
                                            <p:cond delay="676"/>
                                          </p:stCondLst>
                                        </p:cTn>
                                        <p:tgtEl>
                                          <p:spTgt spid="1032"/>
                                        </p:tgtEl>
                                      </p:cBhvr>
                                      <p:to x="100000" y="100000"/>
                                    </p:animScale>
                                    <p:animScale>
                                      <p:cBhvr>
                                        <p:cTn id="37" dur="26">
                                          <p:stCondLst>
                                            <p:cond delay="1312"/>
                                          </p:stCondLst>
                                        </p:cTn>
                                        <p:tgtEl>
                                          <p:spTgt spid="1032"/>
                                        </p:tgtEl>
                                      </p:cBhvr>
                                      <p:to x="100000" y="80000"/>
                                    </p:animScale>
                                    <p:animScale>
                                      <p:cBhvr>
                                        <p:cTn id="38" dur="166" decel="50000">
                                          <p:stCondLst>
                                            <p:cond delay="1338"/>
                                          </p:stCondLst>
                                        </p:cTn>
                                        <p:tgtEl>
                                          <p:spTgt spid="1032"/>
                                        </p:tgtEl>
                                      </p:cBhvr>
                                      <p:to x="100000" y="100000"/>
                                    </p:animScale>
                                    <p:animScale>
                                      <p:cBhvr>
                                        <p:cTn id="39" dur="26">
                                          <p:stCondLst>
                                            <p:cond delay="1642"/>
                                          </p:stCondLst>
                                        </p:cTn>
                                        <p:tgtEl>
                                          <p:spTgt spid="1032"/>
                                        </p:tgtEl>
                                      </p:cBhvr>
                                      <p:to x="100000" y="90000"/>
                                    </p:animScale>
                                    <p:animScale>
                                      <p:cBhvr>
                                        <p:cTn id="40" dur="166" decel="50000">
                                          <p:stCondLst>
                                            <p:cond delay="1668"/>
                                          </p:stCondLst>
                                        </p:cTn>
                                        <p:tgtEl>
                                          <p:spTgt spid="1032"/>
                                        </p:tgtEl>
                                      </p:cBhvr>
                                      <p:to x="100000" y="100000"/>
                                    </p:animScale>
                                    <p:animScale>
                                      <p:cBhvr>
                                        <p:cTn id="41" dur="26">
                                          <p:stCondLst>
                                            <p:cond delay="1808"/>
                                          </p:stCondLst>
                                        </p:cTn>
                                        <p:tgtEl>
                                          <p:spTgt spid="1032"/>
                                        </p:tgtEl>
                                      </p:cBhvr>
                                      <p:to x="100000" y="95000"/>
                                    </p:animScale>
                                    <p:animScale>
                                      <p:cBhvr>
                                        <p:cTn id="42" dur="166" decel="50000">
                                          <p:stCondLst>
                                            <p:cond delay="1834"/>
                                          </p:stCondLst>
                                        </p:cTn>
                                        <p:tgtEl>
                                          <p:spTgt spid="10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6781800" cy="1600200"/>
          </a:xfrm>
        </p:spPr>
        <p:txBody>
          <a:bodyPr>
            <a:normAutofit fontScale="90000"/>
          </a:bodyPr>
          <a:lstStyle/>
          <a:p>
            <a:r>
              <a:rPr lang="en-IE" dirty="0" smtClean="0"/>
              <a:t>Why do we need blood?</a:t>
            </a:r>
            <a:endParaRPr lang="en-IE" dirty="0"/>
          </a:p>
        </p:txBody>
      </p:sp>
      <p:sp>
        <p:nvSpPr>
          <p:cNvPr id="3" name="Content Placeholder 2"/>
          <p:cNvSpPr>
            <a:spLocks noGrp="1"/>
          </p:cNvSpPr>
          <p:nvPr>
            <p:ph idx="1"/>
          </p:nvPr>
        </p:nvSpPr>
        <p:spPr>
          <a:xfrm>
            <a:off x="827584" y="2060848"/>
            <a:ext cx="7543800" cy="3886200"/>
          </a:xfrm>
        </p:spPr>
        <p:txBody>
          <a:bodyPr/>
          <a:lstStyle/>
          <a:p>
            <a:r>
              <a:rPr lang="en-IE" dirty="0"/>
              <a:t>Blood carries oxygen, nutrients, and chemical energy from one part of your body to the other. Without blood your brain would never get the oxygen which is produced in your lungs or the chemical energy which is produced in your digestive system, and you would die very quickly. </a:t>
            </a:r>
          </a:p>
        </p:txBody>
      </p:sp>
    </p:spTree>
    <p:extLst>
      <p:ext uri="{BB962C8B-B14F-4D97-AF65-F5344CB8AC3E}">
        <p14:creationId xmlns:p14="http://schemas.microsoft.com/office/powerpoint/2010/main" val="10053335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29219 -0.03263 L -0.22517 0.00741 C -0.21111 0.01644 -0.1901 0.0213 -0.16823 0.0213 C -0.14323 0.0213 -0.12326 0.01644 -0.1092 0.00741 L -0.04219 -0.03263 " pathEditMode="relative" rAng="0" ptsTypes="FffFF">
                                      <p:cBhvr>
                                        <p:cTn id="6" dur="2000" fill="hold"/>
                                        <p:tgtEl>
                                          <p:spTgt spid="2"/>
                                        </p:tgtEl>
                                        <p:attrNameLst>
                                          <p:attrName>ppt_x</p:attrName>
                                          <p:attrName>ppt_y</p:attrName>
                                        </p:attrNameLst>
                                      </p:cBhvr>
                                      <p:rCtr x="12500" y="2685"/>
                                    </p:animMotion>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6781800" cy="1800200"/>
          </a:xfrm>
        </p:spPr>
        <p:txBody>
          <a:bodyPr/>
          <a:lstStyle/>
          <a:p>
            <a:r>
              <a:rPr lang="en-IE" dirty="0" smtClean="0"/>
              <a:t>What colour is blood?</a:t>
            </a:r>
            <a:endParaRPr lang="en-IE" dirty="0"/>
          </a:p>
        </p:txBody>
      </p:sp>
      <p:sp>
        <p:nvSpPr>
          <p:cNvPr id="3" name="Content Placeholder 2"/>
          <p:cNvSpPr>
            <a:spLocks noGrp="1"/>
          </p:cNvSpPr>
          <p:nvPr>
            <p:ph idx="1"/>
          </p:nvPr>
        </p:nvSpPr>
        <p:spPr>
          <a:xfrm>
            <a:off x="395536" y="2132856"/>
            <a:ext cx="7118176" cy="2088232"/>
          </a:xfrm>
        </p:spPr>
        <p:txBody>
          <a:bodyPr>
            <a:normAutofit/>
          </a:bodyPr>
          <a:lstStyle/>
          <a:p>
            <a:r>
              <a:rPr lang="en-IE" dirty="0" smtClean="0"/>
              <a:t>Blood without oxygen is blue ,but with oxygen it is red.</a:t>
            </a:r>
          </a:p>
          <a:p>
            <a:r>
              <a:rPr lang="en-IE" dirty="0" smtClean="0"/>
              <a:t>When it circles around your body it picks up oxygen from the lungs then goes around your body</a:t>
            </a:r>
          </a:p>
          <a:p>
            <a:endParaRPr lang="en-IE"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29" y="3789040"/>
            <a:ext cx="4968552" cy="239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0174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ipe(down)">
                                      <p:cBhvr>
                                        <p:cTn id="12" dur="580">
                                          <p:stCondLst>
                                            <p:cond delay="0"/>
                                          </p:stCondLst>
                                        </p:cTn>
                                        <p:tgtEl>
                                          <p:spTgt spid="2051"/>
                                        </p:tgtEl>
                                      </p:cBhvr>
                                    </p:animEffect>
                                    <p:anim calcmode="lin" valueType="num">
                                      <p:cBhvr>
                                        <p:cTn id="13"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18" dur="26">
                                          <p:stCondLst>
                                            <p:cond delay="650"/>
                                          </p:stCondLst>
                                        </p:cTn>
                                        <p:tgtEl>
                                          <p:spTgt spid="2051"/>
                                        </p:tgtEl>
                                      </p:cBhvr>
                                      <p:to x="100000" y="60000"/>
                                    </p:animScale>
                                    <p:animScale>
                                      <p:cBhvr>
                                        <p:cTn id="19" dur="166" decel="50000">
                                          <p:stCondLst>
                                            <p:cond delay="676"/>
                                          </p:stCondLst>
                                        </p:cTn>
                                        <p:tgtEl>
                                          <p:spTgt spid="2051"/>
                                        </p:tgtEl>
                                      </p:cBhvr>
                                      <p:to x="100000" y="100000"/>
                                    </p:animScale>
                                    <p:animScale>
                                      <p:cBhvr>
                                        <p:cTn id="20" dur="26">
                                          <p:stCondLst>
                                            <p:cond delay="1312"/>
                                          </p:stCondLst>
                                        </p:cTn>
                                        <p:tgtEl>
                                          <p:spTgt spid="2051"/>
                                        </p:tgtEl>
                                      </p:cBhvr>
                                      <p:to x="100000" y="80000"/>
                                    </p:animScale>
                                    <p:animScale>
                                      <p:cBhvr>
                                        <p:cTn id="21" dur="166" decel="50000">
                                          <p:stCondLst>
                                            <p:cond delay="1338"/>
                                          </p:stCondLst>
                                        </p:cTn>
                                        <p:tgtEl>
                                          <p:spTgt spid="2051"/>
                                        </p:tgtEl>
                                      </p:cBhvr>
                                      <p:to x="100000" y="100000"/>
                                    </p:animScale>
                                    <p:animScale>
                                      <p:cBhvr>
                                        <p:cTn id="22" dur="26">
                                          <p:stCondLst>
                                            <p:cond delay="1642"/>
                                          </p:stCondLst>
                                        </p:cTn>
                                        <p:tgtEl>
                                          <p:spTgt spid="2051"/>
                                        </p:tgtEl>
                                      </p:cBhvr>
                                      <p:to x="100000" y="90000"/>
                                    </p:animScale>
                                    <p:animScale>
                                      <p:cBhvr>
                                        <p:cTn id="23" dur="166" decel="50000">
                                          <p:stCondLst>
                                            <p:cond delay="1668"/>
                                          </p:stCondLst>
                                        </p:cTn>
                                        <p:tgtEl>
                                          <p:spTgt spid="2051"/>
                                        </p:tgtEl>
                                      </p:cBhvr>
                                      <p:to x="100000" y="100000"/>
                                    </p:animScale>
                                    <p:animScale>
                                      <p:cBhvr>
                                        <p:cTn id="24" dur="26">
                                          <p:stCondLst>
                                            <p:cond delay="1808"/>
                                          </p:stCondLst>
                                        </p:cTn>
                                        <p:tgtEl>
                                          <p:spTgt spid="2051"/>
                                        </p:tgtEl>
                                      </p:cBhvr>
                                      <p:to x="100000" y="95000"/>
                                    </p:animScale>
                                    <p:animScale>
                                      <p:cBhvr>
                                        <p:cTn id="25" dur="166" decel="50000">
                                          <p:stCondLst>
                                            <p:cond delay="1834"/>
                                          </p:stCondLst>
                                        </p:cTn>
                                        <p:tgtEl>
                                          <p:spTgt spid="2051"/>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 calcmode="lin" valueType="num">
                                      <p:cBhvr>
                                        <p:cTn id="3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328" y="620688"/>
            <a:ext cx="6048672" cy="1080120"/>
          </a:xfrm>
        </p:spPr>
        <p:txBody>
          <a:bodyPr>
            <a:normAutofit/>
          </a:bodyPr>
          <a:lstStyle/>
          <a:p>
            <a:r>
              <a:rPr lang="en-IE" dirty="0" smtClean="0"/>
              <a:t>Blood Cells </a:t>
            </a:r>
            <a:endParaRPr lang="en-IE" dirty="0"/>
          </a:p>
        </p:txBody>
      </p:sp>
      <p:sp>
        <p:nvSpPr>
          <p:cNvPr id="3" name="Content Placeholder 2"/>
          <p:cNvSpPr>
            <a:spLocks noGrp="1"/>
          </p:cNvSpPr>
          <p:nvPr>
            <p:ph idx="1"/>
          </p:nvPr>
        </p:nvSpPr>
        <p:spPr>
          <a:xfrm>
            <a:off x="762000" y="2924944"/>
            <a:ext cx="7543800" cy="1944216"/>
          </a:xfrm>
        </p:spPr>
        <p:txBody>
          <a:bodyPr>
            <a:normAutofit/>
          </a:bodyPr>
          <a:lstStyle/>
          <a:p>
            <a:r>
              <a:rPr lang="en-IE" dirty="0">
                <a:hlinkClick r:id="rId2" action="ppaction://hlinkfile" tooltip="Red blood cell"/>
              </a:rPr>
              <a:t>Red blood cells</a:t>
            </a:r>
            <a:r>
              <a:rPr lang="en-IE" dirty="0"/>
              <a:t> – Erythrocytes</a:t>
            </a:r>
          </a:p>
          <a:p>
            <a:r>
              <a:rPr lang="en-IE" dirty="0">
                <a:hlinkClick r:id="rId3" action="ppaction://hlinkfile" tooltip="White blood cell"/>
              </a:rPr>
              <a:t>White blood cells</a:t>
            </a:r>
            <a:r>
              <a:rPr lang="en-IE" dirty="0"/>
              <a:t> – Leukocytes</a:t>
            </a:r>
          </a:p>
          <a:p>
            <a:r>
              <a:rPr lang="en-IE" dirty="0">
                <a:hlinkClick r:id="rId4" action="ppaction://hlinkfile" tooltip="Platelet"/>
              </a:rPr>
              <a:t>Platelets</a:t>
            </a:r>
            <a:r>
              <a:rPr lang="en-IE" dirty="0"/>
              <a:t> – Thrombocytes.</a:t>
            </a:r>
          </a:p>
          <a:p>
            <a:endParaRPr lang="en-IE"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2060848"/>
            <a:ext cx="348158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3527" y="2996952"/>
            <a:ext cx="2466975" cy="129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6756" y="4437112"/>
            <a:ext cx="3087257" cy="165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293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076"/>
                                        </p:tgtEl>
                                        <p:attrNameLst>
                                          <p:attrName>style.visibility</p:attrName>
                                        </p:attrNameLst>
                                      </p:cBhvr>
                                      <p:to>
                                        <p:strVal val="visible"/>
                                      </p:to>
                                    </p:set>
                                    <p:animEffect transition="in" filter="randombar(horizontal)">
                                      <p:cBhvr>
                                        <p:cTn id="3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smtClean="0"/>
              <a:t>Gingernut</a:t>
            </a:r>
            <a:r>
              <a:rPr lang="en-IE" dirty="0" smtClean="0"/>
              <a:t> </a:t>
            </a:r>
            <a:r>
              <a:rPr lang="en-IE" dirty="0" err="1" smtClean="0"/>
              <a:t>prodution</a:t>
            </a:r>
            <a:endParaRPr lang="en-IE" dirty="0"/>
          </a:p>
        </p:txBody>
      </p:sp>
      <p:sp>
        <p:nvSpPr>
          <p:cNvPr id="3" name="Content Placeholder 2"/>
          <p:cNvSpPr>
            <a:spLocks noGrp="1"/>
          </p:cNvSpPr>
          <p:nvPr>
            <p:ph idx="1"/>
          </p:nvPr>
        </p:nvSpPr>
        <p:spPr/>
        <p:txBody>
          <a:bodyPr/>
          <a:lstStyle/>
          <a:p>
            <a:endParaRPr lang="en-I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450" y="2581275"/>
            <a:ext cx="27051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07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3.7037E-7 C -0.00365 0.00046 -0.00729 0.00046 -0.01076 0.00162 C -0.01215 0.00208 -0.01319 0.00394 -0.01441 0.00486 C -0.0191 0.0081 -0.02361 0.01111 -0.02865 0.01273 C -0.03976 0.02176 -0.03229 0.0169 -0.05243 0.02222 C -0.06476 0.02546 -0.07691 0.0294 -0.08941 0.03171 C -0.0993 0.03634 -0.1099 0.04028 -0.12031 0.04282 C -0.13299 0.04977 -0.1474 0.04931 -0.16076 0.05093 C -0.25885 0.04699 -0.2526 0.07662 -0.29167 0.03819 C -0.29462 0.02662 -0.29045 0.03958 -0.29653 0.03032 C -0.30104 0.02338 -0.30139 0.01736 -0.30608 0.01111 C -0.30816 0.00208 -0.31354 -0.0044 -0.31545 -0.01412 C -0.31823 -0.02847 -0.3191 -0.04468 -0.32274 -0.05856 C -0.32326 -0.0875 -0.33073 -0.16806 -0.30955 -0.19514 C -0.30469 -0.20833 -0.28351 -0.23032 -0.27274 -0.23495 C -0.26198 -0.23958 -0.24826 -0.2419 -0.23698 -0.24282 C -0.22118 -0.24421 -0.18941 -0.24606 -0.18941 -0.24606 C -0.16823 -0.25208 -0.15139 -0.25347 -0.12865 -0.25556 C -0.09618 -0.26296 -0.06771 -0.2625 -0.03333 -0.26343 C -0.01111 -0.26273 0.01997 -0.26505 0.04392 -0.25856 C 0.0526 -0.25301 0.06094 -0.25208 0.07014 -0.24907 C 0.09149 -0.24213 0.06129 -0.25069 0.08559 -0.2412 C 0.09063 -0.23912 0.09601 -0.23912 0.10122 -0.23796 C 0.12951 -0.22222 0.16389 -0.22546 0.19392 -0.22222 C 0.20573 -0.21829 0.21788 -0.21597 0.22969 -0.21273 C 0.23229 -0.21018 0.23559 -0.20903 0.23802 -0.20625 C 0.23958 -0.20463 0.24028 -0.20185 0.24167 -0.2 C 0.24271 -0.19861 0.2441 -0.19815 0.24514 -0.19676 C 0.24844 -0.19259 0.25174 -0.18866 0.25469 -0.18403 C 0.27361 -0.15347 0.28906 -0.12014 0.30712 -0.08889 C 0.30868 -0.07407 0.3132 -0.05972 0.31545 -0.04444 C 0.3151 -0.01319 0.31493 0.01806 0.31424 0.04931 C 0.31389 0.06111 0.30677 0.07292 0.30226 0.08264 C 0.29844 0.09074 0.29635 0.10023 0.29167 0.10787 C 0.2842 0.12083 0.26788 0.1375 0.25712 0.14444 C 0.24896 0.15509 0.23299 0.17338 0.22135 0.17477 C 0.21302 0.17569 0.19635 0.17778 0.19635 0.17778 C 0.15226 0.17732 0.10816 0.17824 0.06424 0.17616 C 0.05365 0.17569 0.04375 0.16829 0.03333 0.16667 C 0.02622 0.16505 0.01181 0.16366 0.01181 0.16366 C -0.00434 0.15787 -0.01753 0.15486 -0.03455 0.15394 C -0.0434 0.15116 -0.04878 0.14884 -0.05833 0.14769 C -0.06701 0.14398 -0.07569 0.13958 -0.08455 0.13657 C -0.09965 0.12431 -0.1151 0.11204 -0.12865 0.09699 C -0.15191 0.0713 -0.14115 0.08056 -0.15955 0.06667 C -0.16198 0.0625 -0.16371 0.05764 -0.16667 0.05394 C -0.18437 0.03194 -0.16927 0.05857 -0.18212 0.03819 C -0.18733 0.02986 -0.1908 0.02037 -0.19653 0.01273 C -0.19792 0.00787 -0.2 0.00324 -0.20121 -0.00162 C -0.2033 -0.00995 -0.20399 -0.01852 -0.20608 -0.02685 C -0.20555 -0.05995 -0.21285 -0.12245 -0.19045 -0.15231 C -0.18924 -0.15995 -0.1868 -0.17153 -0.18333 -0.17778 C -0.17865 -0.18611 -0.17118 -0.19005 -0.16545 -0.19676 C -0.15434 -0.20972 -0.14219 -0.22407 -0.12743 -0.22685 C -0.10486 -0.24213 -0.07812 -0.24005 -0.05365 -0.2412 C -0.00677 -0.24537 0.02448 -0.24375 0.07969 -0.24282 C 0.08924 -0.23843 0.09861 -0.23819 0.10833 -0.23495 C 0.12118 -0.23056 0.13438 -0.22454 0.14757 -0.22222 C 0.15313 -0.22014 0.15868 -0.21759 0.16424 -0.21574 C 0.16736 -0.21481 0.17066 -0.21389 0.17379 -0.21273 C 0.17917 -0.21088 0.18368 -0.20648 0.18924 -0.20463 C 0.19983 -0.19421 0.2092 -0.18148 0.21892 -0.16968 C 0.22118 -0.1669 0.22379 -0.16435 0.22622 -0.16181 C 0.22899 -0.15903 0.23195 -0.15718 0.23455 -0.15393 C 0.24635 -0.13958 0.25399 -0.11968 0.26667 -0.10625 C 0.26736 -0.10417 0.26788 -0.10185 0.26892 -0.1 C 0.26997 -0.09838 0.2717 -0.09699 0.27257 -0.09514 C 0.28108 -0.07731 0.26788 -0.09699 0.27969 -0.08079 C 0.28125 -0.07292 0.28542 -0.06968 0.28802 -0.06181 C 0.29201 -0.05046 0.29514 -0.03935 0.3 -0.02847 C 0.30226 -0.0169 0.3059 -0.00671 0.31059 0.00324 C 0.31094 0.00579 0.31129 0.00857 0.31181 0.01111 C 0.31215 0.01319 0.31267 0.01551 0.31302 0.01759 C 0.31389 0.02292 0.31545 0.03333 0.31545 0.03333 C 0.31823 0.07708 0.31823 0.06921 0.31545 0.1412 C 0.31493 0.15394 0.29722 0.17083 0.29167 0.1794 C 0.28542 0.18912 0.27813 0.19722 0.27135 0.20648 C 0.26927 0.20949 0.26788 0.21343 0.26545 0.21574 C 0.25799 0.22407 0.24757 0.22847 0.23924 0.23495 C 0.23195 0.24051 0.23715 0.23982 0.22847 0.24444 C 0.21493 0.25162 0.20017 0.25417 0.18559 0.25556 C 0.15104 0.25463 0.11667 0.2544 0.08212 0.25232 C 0.07413 0.25208 0.06406 0.24398 0.05712 0.23982 C 0.04844 0.23472 0.03906 0.23171 0.0309 0.22523 C 0.02535 0.2213 0.02031 0.21505 0.01424 0.21273 C -0.03125 0.19306 -0.06771 0.15556 -0.10365 0.11435 C -0.1184 0.09745 -0.13108 0.08426 -0.14167 0.06204 C -0.15625 0.03125 -0.16215 -0.00208 -0.17031 -0.03657 C -0.17274 -0.05718 -0.17483 -0.07755 -0.17621 -0.09838 C -0.17604 -0.12431 -0.18646 -0.24722 -0.16545 -0.29514 C -0.16354 -0.31227 -0.1566 -0.32384 -0.14531 -0.33171 C -0.09531 -0.3294 -0.04531 -0.32222 0.00469 -0.31736 C 0.02674 -0.31227 -0.0026 -0.32014 0.01788 -0.31111 C 0.02656 -0.30718 0.03264 -0.30764 0.04045 -0.30301 C 0.07708 -0.28125 0.04601 -0.29745 0.06892 -0.28565 C 0.08125 -0.2713 0.09497 -0.26574 0.10955 -0.25718 C 0.11875 -0.25185 0.1257 -0.24236 0.13455 -0.23634 C 0.14115 -0.22454 0.13646 -0.23171 0.15 -0.21736 C 0.16059 -0.20625 0.17274 -0.18958 0.18212 -0.17616 C 0.18438 -0.17292 0.18559 -0.16829 0.18802 -0.16505 C 0.1908 -0.16134 0.19462 -0.15903 0.19757 -0.15556 C 0.2125 -0.13866 0.2 -0.15093 0.21181 -0.13495 C 0.22708 -0.11435 0.24375 -0.09606 0.25712 -0.07315 C 0.26198 -0.06458 0.26823 -0.05718 0.27135 -0.04745 C 0.27257 -0.04375 0.27326 -0.04005 0.275 -0.03657 C 0.28195 -0.02268 0.2875 -0.01875 0.29167 -0.00162 C 0.29375 0.00694 0.29531 0.01505 0.29635 0.02384 C 0.29722 0.03125 0.29879 0.04607 0.29879 0.04607 C 0.29844 0.06875 0.29826 0.09167 0.29757 0.11435 C 0.29722 0.12315 0.29288 0.13982 0.29288 0.13982 C 0.29254 0.14444 0.29323 0.14954 0.29167 0.15394 C 0.28542 0.17153 0.25156 0.16921 0.24167 0.16991 C 0.23646 0.17107 0.23125 0.1713 0.22622 0.17315 C 0.2217 0.17477 0.21771 0.17824 0.21302 0.1794 C 0.20486 0.18102 0.19583 0.18171 0.18802 0.18588 C 0.17899 0.19028 0.1724 0.20324 0.16302 0.20648 C 0.15885 0.20787 0.15434 0.20764 0.15 0.2081 C 0.07309 0.20671 0.07708 0.20556 0.02847 0.20162 C 0.0151 0.19444 0.02083 0.19676 0.01181 0.19375 C 0.00139 0.18495 -0.01441 0.18148 -0.02378 0.17153 C -0.03507 0.15949 -0.04635 0.14907 -0.05833 0.13796 C -0.06076 0.13588 -0.06389 0.13519 -0.06667 0.13333 C -0.07812 0.12569 -0.0934 0.11528 -0.10365 0.10486 C -0.10799 0.10046 -0.11267 0.09699 -0.11667 0.09213 C -0.11979 0.08843 -0.1217 0.08287 -0.125 0.0794 C -0.12812 0.07593 -0.13246 0.07477 -0.13576 0.07153 C -0.13889 0.06829 -0.14097 0.06343 -0.1441 0.06042 C -0.14705 0.05764 -0.15069 0.05671 -0.15365 0.05394 C -0.15955 0.04838 -0.16094 0.04421 -0.16788 0.04144 C -0.1776 0.01551 -0.20104 -0.00602 -0.21545 -0.02847 C -0.21736 -0.03634 -0.2191 -0.04306 -0.22031 -0.05069 C -0.21996 -0.08241 -0.21996 -0.11435 -0.2191 -0.14606 C -0.21875 -0.15556 -0.21736 -0.16505 -0.21667 -0.17454 C -0.21615 -0.18241 -0.21701 -0.19074 -0.21545 -0.19838 C -0.21528 -0.19907 -0.20503 -0.22593 -0.20365 -0.23009 C -0.18819 -0.27824 -0.1599 -0.31505 -0.12743 -0.34444 C -0.10868 -0.36157 -0.09219 -0.37801 -0.0691 -0.38079 C -0.03229 -0.37708 0.00521 -0.37731 0.03924 -0.35556 C 0.07361 -0.3338 0.10295 -0.30185 0.12622 -0.26181 C 0.1401 -0.23773 0.15052 -0.20995 0.16545 -0.18727 C 0.16823 -0.1831 0.17222 -0.18032 0.175 -0.17616 C 0.21076 -0.12222 0.16059 -0.19097 0.19392 -0.14444 C 0.19931 -0.13704 0.20608 -0.13079 0.21059 -0.12222 C 0.21806 -0.10764 0.22222 -0.09167 0.22847 -0.07639 C 0.23281 -0.06551 0.2349 -0.0662 0.24045 -0.05556 C 0.24948 -0.03935 0.25521 -0.02477 0.26788 -0.01273 C 0.27135 -0.00486 0.2724 0.00069 0.27379 0.00949 C 0.27309 0.04699 0.27882 0.06782 0.26059 0.09213 C 0.2592 0.09884 0.25538 0.10046 0.25226 0.10648 C 0.24462 0.1206 0.2349 0.13125 0.22257 0.13796 C 0.21198 0.14398 0.19549 0.14745 0.18559 0.15556 C 0.18142 0.15903 0.17743 0.16157 0.17379 0.16667 C 0.1724 0.16829 0.1717 0.1713 0.17014 0.17315 C 0.16458 0.17963 0.15451 0.18102 0.14757 0.18264 C 0.12622 0.18148 0.10469 0.18125 0.08333 0.1794 C 0.07326 0.17824 0.05347 0.17315 0.05347 0.17315 C 0.04149 0.16829 0.02969 0.16412 0.01788 0.1588 C 0.00625 0.14792 -0.00764 0.14444 -0.0191 0.13333 C -0.02187 0.13079 -0.02361 0.12662 -0.02621 0.12384 C -0.03698 0.11319 -0.05 0.10648 -0.05955 0.09375 C -0.07187 0.07732 -0.08611 0.06343 -0.09878 0.04769 C -0.11771 0.02407 -0.0993 0.0463 -0.11667 0.0206 C -0.13055 -3.7037E-7 -0.14566 -0.01921 -0.15955 -0.03981 C -0.17621 -0.06412 -0.15903 -0.04514 -0.17743 -0.06366 C -0.19167 -0.09236 -0.1967 -0.12847 -0.20121 -0.16181 C -0.2 -0.18287 -0.2 -0.20417 -0.19774 -0.22523 C -0.19618 -0.23981 -0.18437 -0.24792 -0.17743 -0.25718 C -0.16458 -0.27454 -0.15 -0.28542 -0.13455 -0.3 C -0.10347 -0.32963 -0.14722 -0.29907 -0.11667 -0.31898 C -0.10156 -0.34213 -0.08455 -0.3537 -0.06319 -0.36505 C -0.05503 -0.36944 -0.04566 -0.3662 -0.03698 -0.36667 C -0.02274 -0.36551 -0.00833 -0.36574 0.0059 -0.36343 C 0.01129 -0.3625 0.02135 -0.35718 0.02135 -0.35718 C 0.02517 -0.35324 0.02969 -0.35046 0.03333 -0.34606 C 0.0401 -0.33796 0.03889 -0.33426 0.04514 -0.32523 C 0.05035 -0.31782 0.0566 -0.31204 0.06181 -0.30463 C 0.07361 -0.28773 0.08403 -0.27014 0.09514 -0.25231 C 0.10955 -0.22893 0.12622 -0.20741 0.14045 -0.18403 C 0.15243 -0.16412 0.16372 -0.14213 0.17379 -0.1206 C 0.18941 -0.08727 0.17188 -0.12893 0.18924 -0.09514 C 0.21372 -0.04745 0.18038 -0.10671 0.20226 -0.06181 C 0.2125 -0.04074 0.21615 -0.03611 0.22622 -0.0206 C 0.23264 0.00116 0.23976 0.0125 0.24288 0.03657 C 0.24045 0.07523 0.24618 0.08241 0.22379 0.1 C 0.21754 0.1125 0.21302 0.11227 0.20226 0.1206 C 0.1809 0.13727 0.16458 0.15116 0.13924 0.15394 C 0.12778 0.15347 0.11615 0.1544 0.10469 0.15255 C 0.09583 0.15116 0.08733 0.14537 0.07847 0.14444 C 0.07379 0.14398 0.06892 0.14329 0.06424 0.14282 C 0.03559 0.13611 0.01181 0.1375 -0.0191 0.13657 C -0.06441 0.12986 -0.09514 0.07269 -0.11667 0.02384 C -0.1224 0.01088 -0.12934 -0.00093 -0.13455 -0.01412 C -0.13837 -0.02384 -0.1441 -0.04444 -0.1441 -0.04444 C -0.14375 -0.05949 -0.1441 -0.07407 -0.14288 -0.08889 C -0.14253 -0.09213 -0.1349 -0.11597 -0.13455 -0.11736 C -0.12847 -0.14421 -0.12378 -0.16829 -0.10833 -0.18889 C -0.09149 -0.21134 -0.06944 -0.22384 -0.05 -0.2412 C -0.025 -0.26343 -0.00121 -0.28333 0.02969 -0.28727 C 0.05104 -0.28634 0.07257 -0.28704 0.09392 -0.28403 C 0.09879 -0.28333 0.10278 -0.27917 0.10712 -0.27616 C 0.12622 -0.26319 0.16476 -0.23681 0.17847 -0.21574 C 0.19184 -0.19514 0.20504 -0.17639 0.21667 -0.15393 C 0.21892 -0.14954 0.2217 -0.1456 0.22379 -0.1412 C 0.2276 -0.13356 0.23455 -0.11736 0.23455 -0.11736 C 0.23681 -0.10417 0.23802 -0.09213 0.24167 -0.07963 C 0.24201 -0.05995 0.24306 -0.04051 0.24288 -0.0206 C 0.24254 0.03727 0.25712 0.1044 0.21181 0.1287 C 0.2066 0.13565 0.19983 0.14005 0.19288 0.14282 C 0.18976 0.14398 0.18333 0.14607 0.18333 0.14607 C 0.16736 0.14468 0.15139 0.14444 0.13559 0.14282 C 0.12691 0.14167 0.11892 0.13218 0.11181 0.12708 C 0.09375 0.11412 0.10885 0.12639 0.09045 0.11597 C 0.07674 0.10833 0.0651 0.09607 0.05122 0.08889 C 0.01979 0.07245 -0.0125 0.06204 -0.04167 0.03982 C -0.06128 0.02477 -0.06424 0.03032 -0.08698 0.00486 C -0.10226 -0.01227 -0.12049 -0.02407 -0.13576 -0.0412 C -0.14045 -0.04676 -0.14496 -0.05278 -0.15 -0.05718 C -0.18003 -0.08472 -0.15399 -0.05556 -0.17378 -0.07639 C -0.17865 -0.08148 -0.18819 -0.0919 -0.18819 -0.0919 C -0.19115 -0.09907 -0.19514 -0.10532 -0.19774 -0.11273 C -0.19948 -0.11759 -0.19983 -0.12361 -0.20121 -0.1287 C -0.20087 -0.14213 -0.20139 -0.15602 -0.2 -0.16968 C -0.19687 -0.2 -0.16858 -0.19699 -0.15121 -0.2 C -0.10104 -0.19838 -0.06875 -0.19792 -0.025 -0.19051 C -0.00972 -0.18356 0.00417 -0.18079 0.02014 -0.1794 C 0.02674 -0.17639 0.02951 -0.16991 0.03455 -0.16667 C 0.03542 -0.16597 0.04722 -0.16343 0.04757 -0.16343 C 0.05243 -0.15995 0.05695 -0.15764 0.06181 -0.15393 C 0.07379 -0.13194 0.06701 -0.14884 0.06892 -0.10486 C 0.0691 -0.10208 0.07066 -0.08634 0.07135 -0.08241 C 0.07205 -0.07917 0.07379 -0.07315 0.07379 -0.07315 C 0.07344 -0.0588 0.07882 -0.0287 0.06667 -0.01736 C 0.0625 -0.00671 0.05243 0.00116 0.04392 0.00486 C 0.01389 0.03287 -0.03837 0.00764 -0.07621 0.00162 C -0.08333 -0.00069 -0.0908 -0.00162 -0.09774 -0.00463 C -0.10937 -0.00972 -0.12049 -0.0169 -0.13212 -0.02222 C -0.15816 -0.04606 -0.19323 -0.08495 -0.20833 -0.1206 C -0.21024 -0.13819 -0.21059 -0.13403 -0.20712 -0.1588 C -0.2059 -0.1669 -0.2 -0.17431 -0.19653 -0.18079 C -0.19219 -0.18912 -0.19375 -0.19005 -0.18698 -0.19676 C -0.17899 -0.20463 -0.17969 -0.20162 -0.17153 -0.20625 C -0.16128 -0.21204 -0.15017 -0.21806 -0.13941 -0.22222 C -0.12361 -0.22824 -0.10573 -0.22893 -0.08941 -0.23171 C -0.06059 -0.23079 -0.03437 -0.22639 -0.00608 -0.22384 C 0.01771 -0.2169 0.04236 -0.21273 0.06667 -0.20949 C 0.08212 -0.20347 0.1007 -0.19051 0.11181 -0.17454 C 0.11406 -0.17106 0.11545 -0.16667 0.11788 -0.16343 C 0.12031 -0.15995 0.12361 -0.15718 0.12622 -0.15393 C 0.12865 -0.15093 0.13108 -0.14768 0.13333 -0.14444 C 0.14462 -0.12755 0.15504 -0.10995 0.16545 -0.0919 C 0.17205 -0.08056 0.18004 -0.0713 0.18681 -0.06042 C 0.1974 -0.04282 0.20556 -0.02292 0.21302 -0.00301 C 0.21563 0.01435 0.21962 0.03079 0.22379 0.04769 C 0.22292 0.05625 0.22292 0.06482 0.22135 0.07315 C 0.21945 0.0831 0.19705 0.08657 0.19167 0.08727 C 0.14479 0.08657 0.1125 0.08542 0.07014 0.08264 C 0.04392 0.07732 0.02274 0.05324 -0.00243 0.04444 C -0.01719 0.02986 -0.02135 0.00949 -0.02986 -0.01111 C -0.0368 -0.02778 -0.04479 -0.04398 -0.05 -0.06181 C -0.05365 -0.09005 -0.05191 -0.07292 -0.04878 -0.13032 C -0.04826 -0.13866 -0.04392 -0.14606 -0.04167 -0.15393 C -0.0375 -0.16829 -0.03021 -0.17662 -0.02153 -0.18565 C 0.00608 -0.21435 0.03368 -0.21134 0.06892 -0.21273 C 0.0849 -0.21204 0.09913 -0.21296 0.11424 -0.20787 C 0.12813 -0.19653 0.13472 -0.18634 0.14514 -0.16968 C 0.15781 -0.14931 0.17083 -0.13148 0.18212 -0.10949 C 0.18993 -0.09421 0.19445 -0.07755 0.20347 -0.06366 C 0.20764 -0.03889 0.20938 -0.01412 0.21059 0.01111 C 0.21024 0.05 0.23108 0.11458 0.20347 0.12708 C 0.1816 0.12662 0.1599 0.12685 0.13802 0.12546 C 0.11997 0.12431 0.10191 0.11343 0.08333 0.11273 C 0.05868 0.11181 0.0342 0.11157 0.00955 0.11088 C 0.00174 0.10093 -0.00156 0.09051 -0.00833 0.0794 C -0.01996 0.06042 -0.02951 0.03889 -0.04167 0.0206 C -0.05035 0.00764 -0.06302 -0.00347 -0.0691 -0.01898 C -0.07135 -0.0463 -0.07292 -0.07315 -0.075 -0.1 C -0.07413 -0.11227 -0.07795 -0.1294 -0.07031 -0.13634 C -0.0559 -0.14977 -0.0316 -0.14954 -0.01667 -0.15231 C 0.02431 -0.15972 0.06597 -0.16018 0.10712 -0.16181 C 0.11302 -0.16134 0.11927 -0.16227 0.125 -0.16018 C 0.12691 -0.15949 0.12708 -0.15556 0.12847 -0.15393 C 0.13021 -0.15208 0.13264 -0.15093 0.13455 -0.14907 C 0.14097 -0.14213 0.14479 -0.13218 0.15 -0.12384 C 0.1533 -0.10926 0.15434 -0.09444 0.1559 -0.07963 C 0.15434 0.03032 0.16267 -0.02292 0.14635 0.02708 C 0.14288 0.03796 0.14375 0.04282 0.13924 0.05255 C 0.13333 0.06528 0.12535 0.07732 0.12014 0.09051 C 0.11684 0.09861 0.11181 0.11597 0.11181 0.11597 C 0.1099 0.1287 0.10729 0.14097 0.1059 0.15394 C 0.10434 0.19699 0.10972 0.19167 0.07847 0.18727 C 0.06024 0.17917 0.04358 0.16898 0.02622 0.1588 C 0.00799 0.14792 -0.01215 0.14097 -0.02865 0.12546 C -0.04392 0.11088 -0.0559 0.09074 -0.0691 0.07315 C -0.08333 0.05417 -0.08993 0.02407 -0.1 0.00162 C -0.10608 -0.0331 -0.10156 -0.0125 -0.11667 -0.05856 C -0.12066 -0.07083 -0.12621 -0.09676 -0.12621 -0.09676 C -0.12951 -0.12454 -0.13194 -0.13426 -0.125 -0.16829 C -0.12309 -0.17778 -0.10382 -0.18218 -0.09878 -0.18403 C -0.06632 -0.1956 -0.1125 -0.18634 -0.03941 -0.1919 C -0.03455 -0.19236 -0.02986 -0.19306 -0.025 -0.19352 C 0.00434 -0.19306 0.03368 -0.19375 0.06302 -0.1919 C 0.09757 -0.18981 0.14688 -0.15116 0.17379 -0.1206 C 0.18715 -0.10532 0.19236 -0.08194 0.2 -0.06181 C 0.20295 -0.03102 0.20938 0.00093 0.20122 0.03171 C 0.19774 0.04491 0.19236 0.05718 0.18802 0.06991 C 0.18576 0.07662 0.17969 0.08889 0.17969 0.08889 C 0.17743 0.09745 0.17344 0.12037 0.16892 0.12546 C 0.16615 0.12847 0.15243 0.1331 0.14879 0.13472 C 0.12795 0.14583 0.10434 0.15046 0.08212 0.15255 C 0.05573 0.15764 0.03125 0.17037 0.00469 0.17477 C -0.02621 0.17384 -0.05677 0.17569 -0.08698 0.16667 C -0.09496 0.16134 -0.09462 0.15903 -0.10121 0.15255 C -0.10399 0.14676 -0.10451 0.1412 -0.10608 0.13472 C -0.10521 0.09907 -0.10278 0.06435 -0.1 0.0287 C -0.0993 0.01944 -0.09983 0.00093 -0.09653 -0.00949 C -0.08906 -0.03264 -0.07448 -0.05532 -0.05833 -0.06829 C -0.05035 -0.07477 -0.04844 -0.07338 -0.04167 -0.08079 C -0.03871 -0.08426 -0.03646 -0.08866 -0.03333 -0.0919 C -0.02778 -0.09815 -0.02309 -0.09838 -0.01788 -0.10486 C 0.00017 -0.12708 0.01823 -0.15463 0.04392 -0.16181 C 0.05642 -0.16528 0.07066 -0.16528 0.08333 -0.16667 C 0.10521 -0.1662 0.12691 -0.16597 0.14879 -0.16505 C 0.19566 -0.16319 0.2257 -0.12523 0.25347 -0.07963 C 0.26007 -0.06852 0.26198 -0.05393 0.26667 -0.0412 C 0.26997 -0.01088 0.27205 -0.01204 0.26788 0.03171 C 0.26701 0.04167 0.25556 0.05648 0.25122 0.06366 C 0.23212 0.09491 0.20729 0.12778 0.17622 0.13333 C 0.15174 0.14282 0.13333 0.14769 0.10712 0.14931 C 0.07448 0.14792 0.04201 0.14583 0.00955 0.14282 C 0.00885 0.14236 0.0007 0.1375 -5.55556E-7 0.13657 C -0.01823 0.11227 -0.02795 0.06944 -0.03819 0.03982 C -0.04045 0.03333 -0.04479 0.02824 -0.04774 0.02222 C -0.05417 0.0088 -0.05937 -0.00718 -0.06319 -0.02222 C -0.06632 -0.05093 -0.07222 -0.08634 -0.05955 -0.11111 C -0.05156 -0.12708 -0.03507 -0.14143 -0.02274 -0.15231 C 0.05313 -0.21898 -0.03003 -0.14676 0.025 -0.18727 C 0.03056 -0.1912 0.03472 -0.19815 0.04045 -0.20162 C 0.06458 -0.21667 0.08472 -0.22315 0.11059 -0.22523 C 0.13438 -0.22477 0.15833 -0.22593 0.18212 -0.22384 C 0.18872 -0.22338 0.19479 -0.21944 0.20122 -0.21736 C 0.22014 -0.21134 0.23316 -0.20393 0.25 -0.19051 C 0.25243 -0.18843 0.26233 -0.17106 0.26424 -0.16667 C 0.27917 -0.13218 0.28663 -0.09954 0.29045 -0.06042 C 0.28767 0.01528 0.29288 0.04769 0.26302 0.10324 C 0.25399 0.11991 0.24913 0.1338 0.23333 0.13796 C 0.21927 0.14745 0.20556 0.15023 0.19045 0.15556 C 0.1849 0.15741 0.17379 0.16181 0.17379 0.16181 C 0.1507 0.16042 0.1276 0.16042 0.10469 0.15718 C 0.09254 0.15556 0.0809 0.14907 0.06892 0.14607 C 0.0599 0.14144 0.05451 0.13519 0.04635 0.1287 C 0.03507 0.10972 0.04045 0.11759 0.0309 0.10486 C 0.02587 0.08519 0.02986 0.09815 0.01545 0.06829 L 0.01545 0.06829 C 0.00677 0.04051 -0.00538 0.01898 -0.01788 -0.00625 C -0.0309 -0.03218 -0.04288 -0.05995 -0.05608 -0.08565 C -0.05729 -0.09051 -0.05868 -0.09514 -0.05955 -0.1 C -0.06059 -0.10509 -0.06198 -0.11574 -0.06198 -0.11574 C -0.05694 -0.15579 -0.04496 -0.15602 -0.01667 -0.16343 C 0.05174 -0.18125 0.12083 -0.20093 0.19045 -0.20625 C 0.21979 -0.20509 0.24913 -0.20532 0.27847 -0.20301 C 0.2849 -0.20255 0.29427 -0.19097 0.29879 -0.18565 C 0.31788 -0.16296 0.32135 -0.12037 0.32622 -0.08889 C 0.325 -0.05856 0.32587 -0.01157 0.31424 0.01921 C 0.30747 0.03681 0.30712 0.03009 0.29879 0.04607 C 0.29635 0.05046 0.29549 0.05625 0.29288 0.06042 C 0.28142 0.07917 0.25695 0.10602 0.23924 0.11435 C 0.22135 0.12269 0.19826 0.12107 0.17969 0.12222 C 0.15625 0.1213 0.13247 0.12593 0.10955 0.11921 C 0.09288 0.11435 0.07917 0.1037 0.06424 0.09375 C 0.02813 0.06991 0.00469 0.04236 -0.02274 0.00324 C -0.04444 -0.02755 -0.06371 -0.06065 -0.07274 -0.10185 C -0.07483 -0.12917 -0.07604 -0.13935 -0.07153 -0.17616 C -0.07083 -0.18218 -0.06667 -0.18657 -0.06441 -0.1919 C -0.05417 -0.2169 -0.05642 -0.22037 -0.03698 -0.24606 C -0.01424 -0.27616 0.00573 -0.30602 0.03681 -0.3206 C 0.04392 -0.32407 0.06042 -0.32685 0.06788 -0.32847 C 0.0842 -0.32731 0.10052 -0.32778 0.11667 -0.32523 C 0.13767 -0.32199 0.15365 -0.30093 0.17014 -0.28565 C 0.18785 -0.26921 0.20139 -0.2537 0.21667 -0.23333 C 0.24149 -0.20023 0.23872 -0.19907 0.26302 -0.14745 C 0.26597 -0.1412 0.27135 -0.1287 0.27135 -0.1287 C 0.27587 -0.10162 0.2776 -0.0787 0.27847 -0.05069 C 0.27813 -0.0412 0.27813 -0.01921 0.275 -0.00787 C 0.26736 0.01968 0.24028 0.03241 0.22135 0.04144 C 0.21302 0.04537 0.21424 0.04282 0.20712 0.04769 C 0.19983 0.05278 0.18906 0.06528 0.18455 0.06991 C 0.18177 0.07292 0.17813 0.07384 0.175 0.07616 C 0.16667 0.08264 0.16042 0.08958 0.15122 0.09375 C 0.10052 0.08171 0.05469 0.05278 0.00955 0.0206 C -0.00382 0.01111 -0.01823 -0.00023 -0.025 -0.01898 C -0.0243 -0.03981 -0.02483 -0.06065 -0.02274 -0.08079 C -0.01996 -0.10787 -0.01406 -0.1125 -0.00243 -0.13032 C 0.01945 -0.16319 0.03941 -0.21204 0.07379 -0.22384 C 0.08576 -0.23287 0.09722 -0.23449 0.11059 -0.23796 C 0.1316 -0.23704 0.15278 -0.23704 0.17379 -0.23495 C 0.20365 -0.23194 0.22969 -0.20579 0.24635 -0.17454 C 0.25104 -0.15625 0.25347 -0.14028 0.25469 -0.1206 C 0.25347 -0.09005 0.25347 -0.05903 0.25122 -0.02847 C 0.24965 -0.00741 0.24566 -0.01181 0.23802 0.00324 C 0.22222 0.03403 0.21927 0.04907 0.19045 0.05394 C 0.1651 0.05347 0.13958 0.05417 0.11424 0.05255 C 0.07865 0.05023 0.04271 0.04097 0.00712 0.03657 C -0.01024 0.02639 -0.03021 0.00949 -0.03941 -0.01412 C -0.06233 -0.07361 -0.04323 -0.02639 -0.05608 -0.0713 C -0.0618 -0.09167 -0.06823 -0.10718 -0.07153 -0.1287 C -0.07066 -0.13542 -0.07066 -0.14236 -0.0691 -0.14907 C -0.06476 -0.16643 -0.03819 -0.17454 -0.02743 -0.17778 C -0.00399 -0.18495 0.01892 -0.19259 0.04288 -0.19514 C 0.1151 -0.19143 0.12049 -0.2044 0.17014 -0.16505 C 0.18073 -0.15671 0.19045 -0.14884 0.19757 -0.13495 C 0.2026 -0.12523 0.2059 -0.10185 0.2059 -0.10185 C 0.20816 -0.07106 0.20833 -0.07546 0.2059 -0.02847 C 0.20504 -0.01296 0.19583 -0.00301 0.18802 0.00648 C 0.17153 0.02662 0.15417 0.03194 0.13212 0.03495 C 0.11528 0.04051 0.09948 0.04468 0.08212 0.04769 C 0.03455 0.0456 -0.00469 0.05694 -0.03698 0.00648 C -0.04722 -0.00949 -0.0592 -0.02315 -0.07031 -0.03796 C -0.07309 -0.04167 -0.07587 -0.04537 -0.07865 -0.04931 C -0.08264 -0.0544 -0.08941 -0.0669 -0.08941 -0.0669 C -0.10121 -0.10833 -0.07639 -0.14074 -0.05365 -0.16343 C -0.03055 -0.20995 0.00087 -0.21181 0.03924 -0.21412 C 0.04566 -0.21319 0.05208 -0.21319 0.05833 -0.21111 C 0.07847 -0.20463 0.10052 -0.175 0.12014 -0.16343 C 0.125 -0.15579 0.1309 -0.14907 0.13559 -0.1412 C 0.15347 -0.11181 0.13142 -0.14213 0.14757 -0.1206 C 0.15208 -0.10833 0.15278 -0.10856 0.15469 -0.09514 C 0.15573 -0.08773 0.15712 -0.07315 0.15712 -0.07315 C 0.15573 -0.0419 0.15885 -0.00255 0.13455 0.01435 C 0.1276 0.02801 0.11042 0.02616 0.1 0.02708 C 0.08924 0.02662 0.07847 0.02708 0.06788 0.02546 C 0.05434 0.02338 0.03472 0.01296 0.02622 -0.00162 C 0.02205 -0.0088 0.01979 -0.01643 0.01545 -0.02384 C 0.00087 -0.08079 0.00729 -0.14421 0.04288 -0.18241 C 0.05764 -0.19815 0.07778 -0.20694 0.09635 -0.21111 C 0.1 -0.21181 0.10347 -0.21227 0.10712 -0.21273 C 0.11354 -0.21366 0.12622 -0.21574 0.12622 -0.21574 C 0.13056 -0.21528 0.13507 -0.21597 0.13924 -0.21412 C 0.14635 -0.21088 0.15799 -0.18426 0.16181 -0.17616 C 0.16701 -0.15231 0.17292 -0.12917 0.17622 -0.10486 C 0.17535 -0.07176 0.17639 -0.03889 0.17379 -0.00625 C 0.17344 -0.00116 0.16528 0.0162 0.16181 0.02222 C 0.15017 0.04167 0.13663 0.06343 0.11788 0.06991 C 0.10833 0.06875 0.09844 0.07037 0.08924 0.06667 C 0.08802 0.0662 0.07413 0.05 0.07014 0.04607 C 0.05833 0.03495 0.05313 0.02569 0.04392 0.00949 C 0.04149 0.00532 0.0382 0.00232 0.03559 -0.00162 C 0.02535 -0.01782 0.01754 -0.03958 0.01424 -0.06042 C 0.01476 -0.06829 0.01337 -0.07986 0.01788 -0.08727 C 0.03559 -0.1169 0.07222 -0.11736 0.09757 -0.11898 C 0.1441 -0.12523 0.16042 -0.12106 0.22622 -0.11898 C 0.24201 -0.11204 0.23698 -0.11759 0.24392 -0.10787 C 0.24601 -0.0919 0.24323 -0.0875 0.23802 -0.07315 C 0.23368 -0.06065 0.23368 -0.05393 0.22726 -0.04306 C 0.21406 -0.01991 0.20156 -0.00185 0.18559 0.01597 C 0.17674 0.02593 0.17066 0.03542 0.16059 0.04282 C 0.1566 0.04583 0.14757 0.04931 0.14757 0.04931 C 0.12604 0.04607 0.10868 0.02824 0.09167 0.01111 C 0.06927 -0.01134 0.04774 -0.03495 0.03212 -0.0669 C 0.03177 -0.06852 0.02951 -0.07963 0.02969 -0.08079 C 0.03056 -0.08935 0.03229 -0.09815 0.03455 -0.10625 C 0.04427 -0.14213 0.0875 -0.1456 0.11059 -0.14907 C 0.13837 -0.14653 0.16354 -0.14398 0.18455 -0.11736 C 0.18802 -0.11296 0.19097 -0.10787 0.19392 -0.10324 C 0.19844 -0.09537 0.20712 -0.07963 0.20712 -0.07963 C 0.22309 -0.00625 0.17882 0.05232 0.12847 0.06204 C 0.11771 0.06898 0.10556 0.06574 0.09514 0.0588 C 0.08663 0.04329 0.07917 0.02639 0.06892 0.01273 C 0.06649 -0.00995 0.06736 -0.02176 0.08559 -0.02523 C 0.0934 -0.0294 0.10122 -0.03171 0.10955 -0.03333 C 0.11372 -0.03542 0.11181 -0.03495 0.11545 -0.03495 L 0.14288 -0.0669 L 0.11892 -0.06829 L 0.00122 -0.19838 L -0.09045 -0.13796 L -0.10712 -0.08727 L -0.09167 -0.00625 L -0.03455 0.0206 C -0.01146 0.02338 0.01146 0.02732 0.03455 0.0287 C 0.04722 0.0294 0.0599 0.02917 0.07257 0.02708 C 0.07708 0.02639 0.07778 0.0169 0.0809 0.01273 C 0.08264 0.01042 0.08681 0.00648 0.08681 0.00648 L 0.125 -0.06991 L 0.13681 -0.10185 L 0.15 -0.13356 L 0.11302 -0.15718 L 0.15226 -0.16343 L 0.16892 -0.23958 L 0.16892 -0.29514 L 0.17135 -0.34907 L 0.14514 -0.37454 L 0.11667 -0.35231 C 0.11632 -0.35023 0.11649 -0.34768 0.11545 -0.34606 C 0.1151 -0.3456 0.10017 -0.33958 0.1 -0.33958 C 0.09566 -0.33773 0.0908 -0.33773 0.08681 -0.33495 C 0.08524 -0.3338 0.08212 -0.33171 0.08212 -0.33171 L 0.0309 -0.29514 L 0.01424 -0.28241 L -0.01667 -0.25231 L -0.03333 -0.23796 L -0.0441 -0.18727 L -0.04878 -0.14745 L -0.03333 -0.10949 L 0.01545 -0.17454 L -0.05955 -0.21898 L -0.17986 -0.09352 L -0.19774 0.0588 L -0.16667 0.14931 C -0.11094 0.14375 -0.05208 0.13403 0.00469 0.13032 C 0.01823 0.12662 0.01267 0.12847 0.02135 0.12546 C 0.02691 0.11806 0.02535 0.12199 0.02726 0.11597 C 0.0408 0.09213 0.05399 0.06782 0.06788 0.04444 C 0.075 0.03241 0.08646 0.02176 0.09514 0.01111 C 0.10399 0.00023 0.1132 -0.01042 0.12135 -0.02222 C 0.12344 -0.02523 0.12726 -0.03171 0.12726 -0.03171 C 0.13247 -0.06181 0.13976 -0.09167 0.14288 -0.12222 C 0.1434 -0.12639 0.13576 -0.13935 0.13333 -0.14282 C 0.12674 -0.15231 0.11285 -0.17824 0.10347 -0.18241 C 0.10226 -0.18403 0.10139 -0.18611 0.1 -0.18727 C 0.09896 -0.18819 0.0974 -0.18796 0.09635 -0.18889 C 0.09497 -0.19005 0.09288 -0.19352 0.09288 -0.19352 L 0.05122 -0.19676 L 0.03802 -0.13634 L -0.29045 -0.24907 L -0.28819 -0.1 L -0.18698 -0.09838 C -0.2184 -0.19306 -0.24514 -0.29074 -0.28108 -0.38241 C -0.28559 -0.39375 -0.29757 -0.3956 -0.30608 -0.40162 C -0.30746 -0.40255 -0.31059 -0.40509 -0.31076 -0.40301 C -0.31233 -0.38426 -0.31076 -0.36505 -0.31076 -0.34606 L -0.23698 -0.2206 L -0.09878 -0.16018 C -0.07621 -0.15116 -0.05278 -0.1456 -0.03108 -0.13356 C -0.01892 -0.12639 -0.01215 -0.10833 -0.00121 -0.09838 C 0.01945 -0.07986 0.03438 -0.06921 0.05469 -0.05393 C 0.06007 -0.05 0.06892 -0.03796 0.06892 -0.03796 L 0.21059 0.15394 C 0.20868 0.09375 0.21754 0.03102 0.20469 -0.02685 C 0.20017 -0.04745 0.17743 -0.05046 0.16302 -0.06042 C 0.12882 -0.08333 0.08698 -0.10949 0.04757 -0.11273 C 0.04392 -0.11227 0.03681 -0.11111 0.03681 -0.11111 C -0.09566 -0.15926 -0.22656 -0.2169 -0.36076 -0.25556 C -0.36875 -0.25787 -0.35799 -0.23403 -0.35486 -0.22384 C -0.34774 -0.20023 -0.33403 -0.16944 -0.32153 -0.14907 C -0.30885 -0.12847 -0.2776 -0.09768 -0.26667 -0.08565 C -0.24722 -0.06412 -0.23055 -0.04468 -0.20486 -0.0412 C -0.11597 -0.04306 -0.14844 -0.04306 -0.10712 -0.04306 C -0.10868 -0.06551 -0.10781 -0.08889 -0.11198 -0.11111 C -0.1125 -0.11435 -0.11805 -0.11088 -0.1191 -0.10787 C -0.12483 -0.09074 -0.09913 -0.07106 -0.08941 -0.06505 C -0.08507 -0.06227 -0.07621 -0.05718 -0.07621 -0.05718 C -0.03924 -0.05231 -0.0026 -0.04444 0.03455 -0.04306 C 0.0382 -0.04282 0.03264 -0.05324 0.02969 -0.05556 C 0.01754 -0.08704 -0.00781 -0.09745 -0.03108 -0.10787 C -0.0349 -0.08495 -0.02309 -0.06551 -0.01198 -0.05069 C -0.00746 -0.04468 -0.01198 -0.0463 -0.00486 -0.0412 C 0.00017 -0.03773 0.0066 -0.03449 0.01181 -0.03171 C 0.02257 -0.03218 0.04583 -0.02893 0.05833 -0.03981 C 0.06389 -0.04421 0.0691 -0.04954 0.07379 -0.05556 C 0.07691 -0.05995 0.08333 -0.06829 0.08333 -0.06829 C 0.08472 -0.07685 0.08629 -0.08426 0.08924 -0.0919 C 0.09167 -0.1294 0.08646 -0.14884 0.06545 -0.17292 C 0.05903 -0.18032 0.05226 -0.18727 0.04514 -0.19352 C 0.04149 -0.19676 0.03333 -0.20162 0.03333 -0.20162 C -0.04844 -0.2 -0.14531 -0.2088 -0.18455 -0.0919 C -0.19427 -0.0294 -0.17344 0.04051 -0.12621 0.06366 C -0.11493 0.06921 -0.10087 0.06898 -0.08941 0.06991 C -0.0684 0.07477 -0.04878 0.07662 -0.02743 0.07477 C -0.0033 0.06968 0.0092 0.05833 0.02014 0.0287 C 0.02431 -0.03148 0.0092 -0.07639 -0.01545 -0.12384 C -0.06059 -0.21088 -0.04705 -0.1794 -0.13333 -0.27616 C -0.17847 -0.32662 -0.23177 -0.36968 -0.28819 -0.39352 C -0.28663 -0.33264 -0.28837 -0.27153 -0.28333 -0.21111 C -0.27899 -0.1588 -0.24601 -0.10185 -0.21788 -0.06829 C -0.15677 0.00463 -0.08542 0.04097 -0.00608 0.06204 C 0.06181 0.05833 0.10816 0.08727 0.14392 0.0206 C 0.15122 -0.04676 0.08368 -0.07454 0.05 -0.09676 C -0.06406 -0.17176 -0.17986 -0.22477 -0.30712 -0.23495 C -0.32726 -0.22755 -0.32708 -0.23264 -0.32986 -0.20787 C -0.32656 -0.12199 -0.27292 -0.05301 -0.22621 -3.7037E-7 C -0.14462 0.0919 -0.03594 0.14444 0.06892 0.16806 C 0.11806 0.1794 0.18837 0.18056 0.23924 0.18264 C 0.27448 0.18148 0.3099 0.18171 0.34514 0.1794 C 0.34826 0.17917 0.34583 0.17014 0.34392 0.16667 C 0.33177 0.14444 0.32604 0.13542 0.30833 0.12222 C 0.2809 0.10185 0.25278 0.0831 0.225 0.06366 C 0.20695 0.05093 0.19115 0.0331 0.17257 0.02222 C 0.15243 0.01019 0.13038 0.00509 0.10955 -0.00463 C 0.06875 -0.02384 0.03316 -0.04213 -0.00955 -0.05231 C -0.01354 -0.05185 -0.01858 -0.05417 -0.02153 -0.05069 C -0.02517 -0.04653 -0.01649 -0.03194 -0.01545 -0.03009 C -0.00885 -0.01875 0.00538 -3.7037E-7 0.01424 0.00648 C 0.05469 0.03565 0.10729 0.04421 0.15226 0.04607 C 0.1809 0.0456 0.20955 0.04653 0.23802 0.04444 C 0.2408 0.04421 0.23941 0.03657 0.23802 0.03333 C 0.23524 0.02639 0.22465 0.00995 0.22135 0.00648 C 0.20799 -0.00694 0.18524 -0.01667 0.17135 -0.02523 C 0.15729 -0.0338 0.14427 -0.04537 0.12969 -0.05231 C 0.1151 -0.05949 0.09931 -0.06088 0.08455 -0.0669 C -0.10868 -0.14236 0.0592 -0.08333 -0.05833 -0.12384 C -0.07535 -0.12361 -0.09288 -0.12685 -0.10955 -0.12222 C -0.1125 -0.12176 -0.10781 -0.11435 -0.10608 -0.11111 C -0.1026 -0.10509 -0.09809 -0.10046 -0.0941 -0.09514 C -0.08767 -0.08657 -0.08073 -0.08356 -0.07378 -0.07639 C -0.07101 -0.07338 -0.06875 -0.06875 -0.06545 -0.0669 C -0.06024 -0.06366 -0.04878 -0.06042 -0.04878 -0.06042 C -0.03733 -0.06065 -0.02587 -0.06018 -0.01441 -0.06181 C -0.0118 -0.06227 -0.01892 -0.06643 -0.02153 -0.0669 C -0.02986 -0.06806 -0.03819 -0.06852 -0.04653 -0.06991 C -0.05729 -0.06852 -0.0625 -0.07199 -0.06545 -0.05856 C -0.06476 -0.02755 -0.07361 -0.00139 -0.04878 -3.7037E-7 C -0.04201 0.00046 -0.03542 -3.7037E-7 -0.02865 -3.7037E-7 L -0.03819 0.00949 " pathEditMode="relative" ptsTypes="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AAAAAAffffAAAAAAAAAAffffAAAAAAAAAAAAfffffffffffffAAAAAffffAAffffAfffffffffffffffffffffffffffffffffffffffffffffffffffffffffffffffffffffffffffAA">
                                      <p:cBhvr>
                                        <p:cTn id="6" dur="2000" fill="hold"/>
                                        <p:tgtEl>
                                          <p:spTgt spid="409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ipe(down)">
                                      <p:cBhvr>
                                        <p:cTn id="11" dur="580">
                                          <p:stCondLst>
                                            <p:cond delay="0"/>
                                          </p:stCondLst>
                                        </p:cTn>
                                        <p:tgtEl>
                                          <p:spTgt spid="4098"/>
                                        </p:tgtEl>
                                      </p:cBhvr>
                                    </p:animEffect>
                                    <p:anim calcmode="lin" valueType="num">
                                      <p:cBhvr>
                                        <p:cTn id="12"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7" dur="26">
                                          <p:stCondLst>
                                            <p:cond delay="650"/>
                                          </p:stCondLst>
                                        </p:cTn>
                                        <p:tgtEl>
                                          <p:spTgt spid="4098"/>
                                        </p:tgtEl>
                                      </p:cBhvr>
                                      <p:to x="100000" y="60000"/>
                                    </p:animScale>
                                    <p:animScale>
                                      <p:cBhvr>
                                        <p:cTn id="18" dur="166" decel="50000">
                                          <p:stCondLst>
                                            <p:cond delay="676"/>
                                          </p:stCondLst>
                                        </p:cTn>
                                        <p:tgtEl>
                                          <p:spTgt spid="4098"/>
                                        </p:tgtEl>
                                      </p:cBhvr>
                                      <p:to x="100000" y="100000"/>
                                    </p:animScale>
                                    <p:animScale>
                                      <p:cBhvr>
                                        <p:cTn id="19" dur="26">
                                          <p:stCondLst>
                                            <p:cond delay="1312"/>
                                          </p:stCondLst>
                                        </p:cTn>
                                        <p:tgtEl>
                                          <p:spTgt spid="4098"/>
                                        </p:tgtEl>
                                      </p:cBhvr>
                                      <p:to x="100000" y="80000"/>
                                    </p:animScale>
                                    <p:animScale>
                                      <p:cBhvr>
                                        <p:cTn id="20" dur="166" decel="50000">
                                          <p:stCondLst>
                                            <p:cond delay="1338"/>
                                          </p:stCondLst>
                                        </p:cTn>
                                        <p:tgtEl>
                                          <p:spTgt spid="4098"/>
                                        </p:tgtEl>
                                      </p:cBhvr>
                                      <p:to x="100000" y="100000"/>
                                    </p:animScale>
                                    <p:animScale>
                                      <p:cBhvr>
                                        <p:cTn id="21" dur="26">
                                          <p:stCondLst>
                                            <p:cond delay="1642"/>
                                          </p:stCondLst>
                                        </p:cTn>
                                        <p:tgtEl>
                                          <p:spTgt spid="4098"/>
                                        </p:tgtEl>
                                      </p:cBhvr>
                                      <p:to x="100000" y="90000"/>
                                    </p:animScale>
                                    <p:animScale>
                                      <p:cBhvr>
                                        <p:cTn id="22" dur="166" decel="50000">
                                          <p:stCondLst>
                                            <p:cond delay="1668"/>
                                          </p:stCondLst>
                                        </p:cTn>
                                        <p:tgtEl>
                                          <p:spTgt spid="4098"/>
                                        </p:tgtEl>
                                      </p:cBhvr>
                                      <p:to x="100000" y="100000"/>
                                    </p:animScale>
                                    <p:animScale>
                                      <p:cBhvr>
                                        <p:cTn id="23" dur="26">
                                          <p:stCondLst>
                                            <p:cond delay="1808"/>
                                          </p:stCondLst>
                                        </p:cTn>
                                        <p:tgtEl>
                                          <p:spTgt spid="4098"/>
                                        </p:tgtEl>
                                      </p:cBhvr>
                                      <p:to x="100000" y="95000"/>
                                    </p:animScale>
                                    <p:animScale>
                                      <p:cBhvr>
                                        <p:cTn id="24" dur="166" decel="50000">
                                          <p:stCondLst>
                                            <p:cond delay="1834"/>
                                          </p:stCondLst>
                                        </p:cTn>
                                        <p:tgtEl>
                                          <p:spTgt spid="4098"/>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80">
                                          <p:stCondLst>
                                            <p:cond delay="0"/>
                                          </p:stCondLst>
                                        </p:cTn>
                                        <p:tgtEl>
                                          <p:spTgt spid="2"/>
                                        </p:tgtEl>
                                      </p:cBhvr>
                                    </p:animEffect>
                                    <p:anim calcmode="lin" valueType="num">
                                      <p:cBhvr>
                                        <p:cTn id="3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5" dur="26">
                                          <p:stCondLst>
                                            <p:cond delay="650"/>
                                          </p:stCondLst>
                                        </p:cTn>
                                        <p:tgtEl>
                                          <p:spTgt spid="2"/>
                                        </p:tgtEl>
                                      </p:cBhvr>
                                      <p:to x="100000" y="60000"/>
                                    </p:animScale>
                                    <p:animScale>
                                      <p:cBhvr>
                                        <p:cTn id="36" dur="166" decel="50000">
                                          <p:stCondLst>
                                            <p:cond delay="676"/>
                                          </p:stCondLst>
                                        </p:cTn>
                                        <p:tgtEl>
                                          <p:spTgt spid="2"/>
                                        </p:tgtEl>
                                      </p:cBhvr>
                                      <p:to x="100000" y="100000"/>
                                    </p:animScale>
                                    <p:animScale>
                                      <p:cBhvr>
                                        <p:cTn id="37" dur="26">
                                          <p:stCondLst>
                                            <p:cond delay="1312"/>
                                          </p:stCondLst>
                                        </p:cTn>
                                        <p:tgtEl>
                                          <p:spTgt spid="2"/>
                                        </p:tgtEl>
                                      </p:cBhvr>
                                      <p:to x="100000" y="80000"/>
                                    </p:animScale>
                                    <p:animScale>
                                      <p:cBhvr>
                                        <p:cTn id="38" dur="166" decel="50000">
                                          <p:stCondLst>
                                            <p:cond delay="1338"/>
                                          </p:stCondLst>
                                        </p:cTn>
                                        <p:tgtEl>
                                          <p:spTgt spid="2"/>
                                        </p:tgtEl>
                                      </p:cBhvr>
                                      <p:to x="100000" y="100000"/>
                                    </p:animScale>
                                    <p:animScale>
                                      <p:cBhvr>
                                        <p:cTn id="39" dur="26">
                                          <p:stCondLst>
                                            <p:cond delay="1642"/>
                                          </p:stCondLst>
                                        </p:cTn>
                                        <p:tgtEl>
                                          <p:spTgt spid="2"/>
                                        </p:tgtEl>
                                      </p:cBhvr>
                                      <p:to x="100000" y="90000"/>
                                    </p:animScale>
                                    <p:animScale>
                                      <p:cBhvr>
                                        <p:cTn id="40" dur="166" decel="50000">
                                          <p:stCondLst>
                                            <p:cond delay="1668"/>
                                          </p:stCondLst>
                                        </p:cTn>
                                        <p:tgtEl>
                                          <p:spTgt spid="2"/>
                                        </p:tgtEl>
                                      </p:cBhvr>
                                      <p:to x="100000" y="100000"/>
                                    </p:animScale>
                                    <p:animScale>
                                      <p:cBhvr>
                                        <p:cTn id="41" dur="26">
                                          <p:stCondLst>
                                            <p:cond delay="1808"/>
                                          </p:stCondLst>
                                        </p:cTn>
                                        <p:tgtEl>
                                          <p:spTgt spid="2"/>
                                        </p:tgtEl>
                                      </p:cBhvr>
                                      <p:to x="100000" y="95000"/>
                                    </p:animScale>
                                    <p:animScale>
                                      <p:cBhvr>
                                        <p:cTn id="4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72</TotalTime>
  <Words>115</Words>
  <Application>Microsoft Office PowerPoint</Application>
  <PresentationFormat>On-screen Show (4:3)</PresentationFormat>
  <Paragraphs>11</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NewsPrint</vt:lpstr>
      <vt:lpstr>The Heart </vt:lpstr>
      <vt:lpstr>Why do we need blood?</vt:lpstr>
      <vt:lpstr>What colour is blood?</vt:lpstr>
      <vt:lpstr>Blood Cells </vt:lpstr>
      <vt:lpstr>Gingernut prodution</vt:lpstr>
    </vt:vector>
  </TitlesOfParts>
  <Company>Clare Vec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Heart</dc:title>
  <dc:creator>Conor Creghan</dc:creator>
  <cp:lastModifiedBy>Conor Creghan</cp:lastModifiedBy>
  <cp:revision>12</cp:revision>
  <dcterms:created xsi:type="dcterms:W3CDTF">2013-03-05T10:32:26Z</dcterms:created>
  <dcterms:modified xsi:type="dcterms:W3CDTF">2013-03-07T10:02:13Z</dcterms:modified>
</cp:coreProperties>
</file>